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13"/>
  </p:notesMasterIdLst>
  <p:sldIdLst>
    <p:sldId id="256" r:id="rId2"/>
    <p:sldId id="277" r:id="rId3"/>
    <p:sldId id="258" r:id="rId4"/>
    <p:sldId id="273" r:id="rId5"/>
    <p:sldId id="274" r:id="rId6"/>
    <p:sldId id="259" r:id="rId7"/>
    <p:sldId id="276" r:id="rId8"/>
    <p:sldId id="275" r:id="rId9"/>
    <p:sldId id="260" r:id="rId10"/>
    <p:sldId id="268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33CC"/>
    <a:srgbClr val="006600"/>
    <a:srgbClr val="425519"/>
    <a:srgbClr val="CA16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26BCFC-82A8-4DF7-9016-22F4FF6A0B6C}" type="datetimeFigureOut">
              <a:rPr lang="en-US" smtClean="0"/>
              <a:pPr/>
              <a:t>09/26/2019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7D971A-93B8-41B3-8715-16DB3D3433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635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D971A-93B8-41B3-8715-16DB3D3433E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7D7EB-D946-4857-AC16-0F5473283D0E}" type="datetimeFigureOut">
              <a:rPr lang="en-US" smtClean="0"/>
              <a:pPr/>
              <a:t>09/26/2019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0EF96-A88B-4AA0-A75F-911BB255BD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7D7EB-D946-4857-AC16-0F5473283D0E}" type="datetimeFigureOut">
              <a:rPr lang="en-US" smtClean="0"/>
              <a:pPr/>
              <a:t>09/26/2019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0EF96-A88B-4AA0-A75F-911BB255BD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7D7EB-D946-4857-AC16-0F5473283D0E}" type="datetimeFigureOut">
              <a:rPr lang="en-US" smtClean="0"/>
              <a:pPr/>
              <a:t>09/26/2019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0EF96-A88B-4AA0-A75F-911BB255BD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FBF43-823C-49F3-B513-7A3C82218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38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7D7EB-D946-4857-AC16-0F5473283D0E}" type="datetimeFigureOut">
              <a:rPr lang="en-US" smtClean="0"/>
              <a:pPr/>
              <a:t>09/26/2019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0EF96-A88B-4AA0-A75F-911BB255BD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7D7EB-D946-4857-AC16-0F5473283D0E}" type="datetimeFigureOut">
              <a:rPr lang="en-US" smtClean="0"/>
              <a:pPr/>
              <a:t>09/26/2019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0EF96-A88B-4AA0-A75F-911BB255BD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7D7EB-D946-4857-AC16-0F5473283D0E}" type="datetimeFigureOut">
              <a:rPr lang="en-US" smtClean="0"/>
              <a:pPr/>
              <a:t>09/26/2019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0EF96-A88B-4AA0-A75F-911BB255BD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7D7EB-D946-4857-AC16-0F5473283D0E}" type="datetimeFigureOut">
              <a:rPr lang="en-US" smtClean="0"/>
              <a:pPr/>
              <a:t>09/26/2019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0EF96-A88B-4AA0-A75F-911BB255BD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7D7EB-D946-4857-AC16-0F5473283D0E}" type="datetimeFigureOut">
              <a:rPr lang="en-US" smtClean="0"/>
              <a:pPr/>
              <a:t>09/26/2019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0EF96-A88B-4AA0-A75F-911BB255BD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7D7EB-D946-4857-AC16-0F5473283D0E}" type="datetimeFigureOut">
              <a:rPr lang="en-US" smtClean="0"/>
              <a:pPr/>
              <a:t>09/26/2019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0EF96-A88B-4AA0-A75F-911BB255BD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7D7EB-D946-4857-AC16-0F5473283D0E}" type="datetimeFigureOut">
              <a:rPr lang="en-US" smtClean="0"/>
              <a:pPr/>
              <a:t>09/26/2019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0EF96-A88B-4AA0-A75F-911BB255BD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7D7EB-D946-4857-AC16-0F5473283D0E}" type="datetimeFigureOut">
              <a:rPr lang="en-US" smtClean="0"/>
              <a:pPr/>
              <a:t>09/26/2019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0EF96-A88B-4AA0-A75F-911BB255BD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7D7EB-D946-4857-AC16-0F5473283D0E}" type="datetimeFigureOut">
              <a:rPr lang="en-US" smtClean="0"/>
              <a:pPr/>
              <a:t>09/26/2019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0EF96-A88B-4AA0-A75F-911BB255BD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INH_NEN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1970" y="11624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Rectangle 2"/>
          <p:cNvSpPr/>
          <p:nvPr/>
        </p:nvSpPr>
        <p:spPr>
          <a:xfrm>
            <a:off x="882336" y="152400"/>
            <a:ext cx="7804463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Tiểu </a:t>
            </a:r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Chi</a:t>
            </a:r>
            <a:endParaRPr lang="en-US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92660" y="2642049"/>
            <a:ext cx="277474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40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4572000"/>
            <a:ext cx="75438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i="1" dirty="0" err="1" smtClean="0">
                <a:ln w="1905"/>
                <a:solidFill>
                  <a:srgbClr val="00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4000" b="1" i="1" dirty="0" smtClean="0">
                <a:ln w="1905"/>
                <a:solidFill>
                  <a:srgbClr val="00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ln w="1905"/>
                <a:solidFill>
                  <a:srgbClr val="00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4000" b="1" i="1" dirty="0" smtClean="0">
                <a:ln w="1905"/>
                <a:solidFill>
                  <a:srgbClr val="00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4000" b="1" i="1" dirty="0" err="1" smtClean="0">
                <a:ln w="1905"/>
                <a:solidFill>
                  <a:srgbClr val="00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4000" b="1" i="1" dirty="0" smtClean="0">
                <a:ln w="1905"/>
                <a:solidFill>
                  <a:srgbClr val="00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Thu </a:t>
            </a:r>
            <a:r>
              <a:rPr lang="en-US" sz="4000" b="1" i="1" dirty="0" err="1" smtClean="0">
                <a:ln w="1905"/>
                <a:solidFill>
                  <a:srgbClr val="00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Hà</a:t>
            </a:r>
            <a:endParaRPr lang="en-US" sz="4000" b="1" i="1" dirty="0" smtClean="0">
              <a:ln w="1905"/>
              <a:solidFill>
                <a:srgbClr val="0033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19200" y="1094509"/>
            <a:ext cx="7086600" cy="144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CHÀO MỪNG QUÝ THẦY CÔ VỀ DỰ GIỜ THĂM LỚP  2B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 sz="quarter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prstTxWarp prst="textTriangleInverted">
              <a:avLst/>
            </a:prstTxWarp>
          </a:bodyPr>
          <a:lstStyle/>
          <a:p>
            <a:pPr eaLnBrk="1" hangingPunct="1">
              <a:defRPr/>
            </a:pPr>
            <a:r>
              <a:rPr lang="en-US" sz="3200" b="1" spc="300" dirty="0" err="1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.VnTimeH" pitchFamily="34" charset="0"/>
              </a:rPr>
              <a:t>Trß</a:t>
            </a:r>
            <a:r>
              <a:rPr lang="en-US" sz="3200" b="1" spc="300" dirty="0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.VnTimeH" pitchFamily="34" charset="0"/>
              </a:rPr>
              <a:t> </a:t>
            </a:r>
            <a:r>
              <a:rPr lang="en-US" sz="3200" b="1" spc="300" dirty="0" err="1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.VnTimeH" pitchFamily="34" charset="0"/>
              </a:rPr>
              <a:t>ch¬i</a:t>
            </a:r>
            <a:r>
              <a:rPr lang="en-US" sz="3200" b="1" spc="300" dirty="0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.VnTimeH" pitchFamily="34" charset="0"/>
              </a:rPr>
              <a:t>:</a:t>
            </a:r>
            <a:r>
              <a:rPr lang="en-US" sz="1800" b="1" spc="300" dirty="0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.VnTimeH" pitchFamily="34" charset="0"/>
              </a:rPr>
              <a:t/>
            </a:r>
            <a:br>
              <a:rPr lang="en-US" sz="1800" b="1" spc="300" dirty="0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.VnTimeH" pitchFamily="34" charset="0"/>
              </a:rPr>
            </a:br>
            <a:r>
              <a:rPr lang="en-US" sz="3200" b="1" spc="300" dirty="0" err="1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.VnTime" pitchFamily="34" charset="0"/>
              </a:rPr>
              <a:t>T×m</a:t>
            </a:r>
            <a:r>
              <a:rPr lang="en-US" sz="3200" b="1" spc="300" dirty="0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.VnTime" pitchFamily="34" charset="0"/>
              </a:rPr>
              <a:t> </a:t>
            </a:r>
            <a:r>
              <a:rPr lang="en-US" sz="3200" b="1" spc="300" dirty="0" err="1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.VnTime" pitchFamily="34" charset="0"/>
              </a:rPr>
              <a:t>nh</a:t>
            </a:r>
            <a:r>
              <a:rPr lang="en-US" sz="3200" b="1" spc="300" dirty="0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.VnTime" pitchFamily="34" charset="0"/>
              </a:rPr>
              <a:t>µ </a:t>
            </a:r>
            <a:r>
              <a:rPr lang="en-US" sz="3200" b="1" spc="300" dirty="0" err="1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.VnTime" pitchFamily="34" charset="0"/>
              </a:rPr>
              <a:t>cho</a:t>
            </a:r>
            <a:r>
              <a:rPr lang="en-US" sz="3200" b="1" spc="300" dirty="0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.VnTime" pitchFamily="34" charset="0"/>
              </a:rPr>
              <a:t> </a:t>
            </a:r>
            <a:r>
              <a:rPr lang="en-US" sz="3200" b="1" spc="300" dirty="0" err="1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.VnTime" pitchFamily="34" charset="0"/>
              </a:rPr>
              <a:t>c¸c</a:t>
            </a:r>
            <a:r>
              <a:rPr lang="en-US" sz="3200" b="1" spc="300" dirty="0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.VnTime" pitchFamily="34" charset="0"/>
              </a:rPr>
              <a:t> con </a:t>
            </a:r>
            <a:r>
              <a:rPr lang="en-US" sz="3200" b="1" spc="300" dirty="0" err="1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.VnTime" pitchFamily="34" charset="0"/>
              </a:rPr>
              <a:t>vËt</a:t>
            </a:r>
            <a:endParaRPr lang="en-US" sz="3200" b="1" spc="300" dirty="0" smtClean="0">
              <a:ln w="11430" cmpd="sng">
                <a:solidFill>
                  <a:srgbClr val="FF0000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.VnTime" pitchFamily="34" charset="0"/>
            </a:endParaRPr>
          </a:p>
        </p:txBody>
      </p:sp>
      <p:pic>
        <p:nvPicPr>
          <p:cNvPr id="55313" name="Picture 17" descr="ANIMA035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5110956"/>
            <a:ext cx="1524000" cy="1600200"/>
          </a:xfrm>
        </p:spPr>
      </p:pic>
      <p:pic>
        <p:nvPicPr>
          <p:cNvPr id="55314" name="Picture 18" descr="ANIMA019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315200" y="5105400"/>
            <a:ext cx="1471613" cy="1600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316" name="Picture 20" descr="ANIMA004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5105400"/>
            <a:ext cx="1317567" cy="1600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318" name="Picture 22" descr="ANIMA06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5029200"/>
            <a:ext cx="1371600" cy="1600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320" name="Picture 24" descr="0000591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5105400"/>
            <a:ext cx="14478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Text Box 25"/>
          <p:cNvSpPr txBox="1">
            <a:spLocks noChangeArrowheads="1"/>
          </p:cNvSpPr>
          <p:nvPr/>
        </p:nvSpPr>
        <p:spPr bwMode="auto">
          <a:xfrm>
            <a:off x="3581400" y="54102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 sz="1800">
              <a:effectLst/>
              <a:latin typeface="Verdana" pitchFamily="34" charset="0"/>
            </a:endParaRPr>
          </a:p>
        </p:txBody>
      </p:sp>
      <p:sp>
        <p:nvSpPr>
          <p:cNvPr id="3081" name="Text Box 59"/>
          <p:cNvSpPr txBox="1">
            <a:spLocks noChangeArrowheads="1"/>
          </p:cNvSpPr>
          <p:nvPr/>
        </p:nvSpPr>
        <p:spPr bwMode="auto">
          <a:xfrm>
            <a:off x="7680325" y="567055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endParaRPr lang="en-US" sz="1800">
              <a:effectLst/>
              <a:latin typeface="Verdana" pitchFamily="34" charset="0"/>
            </a:endParaRPr>
          </a:p>
        </p:txBody>
      </p:sp>
      <p:sp>
        <p:nvSpPr>
          <p:cNvPr id="55356" name="Homepage"/>
          <p:cNvSpPr>
            <a:spLocks noEditPoints="1" noChangeArrowheads="1"/>
          </p:cNvSpPr>
          <p:nvPr/>
        </p:nvSpPr>
        <p:spPr bwMode="auto">
          <a:xfrm>
            <a:off x="457200" y="2209800"/>
            <a:ext cx="1143000" cy="1524000"/>
          </a:xfrm>
          <a:custGeom>
            <a:avLst/>
            <a:gdLst>
              <a:gd name="T0" fmla="*/ 0 w 21600"/>
              <a:gd name="T1" fmla="*/ 0 h 21600"/>
              <a:gd name="T2" fmla="*/ 30241875 w 21600"/>
              <a:gd name="T3" fmla="*/ 0 h 21600"/>
              <a:gd name="T4" fmla="*/ 60483750 w 21600"/>
              <a:gd name="T5" fmla="*/ 0 h 21600"/>
              <a:gd name="T6" fmla="*/ 60483750 w 21600"/>
              <a:gd name="T7" fmla="*/ 53763333 h 21600"/>
              <a:gd name="T8" fmla="*/ 60483750 w 21600"/>
              <a:gd name="T9" fmla="*/ 107526667 h 21600"/>
              <a:gd name="T10" fmla="*/ 30241875 w 21600"/>
              <a:gd name="T11" fmla="*/ 107526667 h 21600"/>
              <a:gd name="T12" fmla="*/ 0 w 21600"/>
              <a:gd name="T13" fmla="*/ 53763333 h 21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999 w 21600"/>
              <a:gd name="T22" fmla="*/ 12174 h 21600"/>
              <a:gd name="T23" fmla="*/ 20813 w 21600"/>
              <a:gd name="T24" fmla="*/ 17149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5251" y="7101"/>
                </a:moveTo>
                <a:lnTo>
                  <a:pt x="5251" y="11160"/>
                </a:lnTo>
                <a:lnTo>
                  <a:pt x="16306" y="11160"/>
                </a:lnTo>
                <a:lnTo>
                  <a:pt x="16306" y="7052"/>
                </a:lnTo>
                <a:lnTo>
                  <a:pt x="16901" y="6561"/>
                </a:lnTo>
                <a:lnTo>
                  <a:pt x="15264" y="5236"/>
                </a:lnTo>
                <a:lnTo>
                  <a:pt x="15264" y="1636"/>
                </a:lnTo>
                <a:lnTo>
                  <a:pt x="13478" y="1636"/>
                </a:lnTo>
                <a:lnTo>
                  <a:pt x="13478" y="3698"/>
                </a:lnTo>
                <a:lnTo>
                  <a:pt x="11182" y="1669"/>
                </a:lnTo>
                <a:lnTo>
                  <a:pt x="4847" y="6561"/>
                </a:lnTo>
                <a:lnTo>
                  <a:pt x="5251" y="7101"/>
                </a:lnTo>
                <a:close/>
              </a:path>
              <a:path w="21600" h="21600" extrusionOk="0">
                <a:moveTo>
                  <a:pt x="9396" y="11160"/>
                </a:moveTo>
                <a:lnTo>
                  <a:pt x="9396" y="7772"/>
                </a:lnTo>
                <a:lnTo>
                  <a:pt x="11820" y="7772"/>
                </a:lnTo>
                <a:lnTo>
                  <a:pt x="11820" y="11160"/>
                </a:lnTo>
                <a:lnTo>
                  <a:pt x="9396" y="11160"/>
                </a:lnTo>
                <a:close/>
              </a:path>
            </a:pathLst>
          </a:cu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eaLnBrk="0" hangingPunct="0">
              <a:defRPr/>
            </a:pPr>
            <a:endParaRPr lang="en-US" sz="1400" dirty="0">
              <a:solidFill>
                <a:srgbClr val="FF0000"/>
              </a:solidFill>
              <a:effectLst/>
              <a:latin typeface="Verdana" pitchFamily="34" charset="0"/>
            </a:endParaRPr>
          </a:p>
        </p:txBody>
      </p:sp>
      <p:sp>
        <p:nvSpPr>
          <p:cNvPr id="55357" name="Homepage"/>
          <p:cNvSpPr>
            <a:spLocks noEditPoints="1" noChangeArrowheads="1"/>
          </p:cNvSpPr>
          <p:nvPr/>
        </p:nvSpPr>
        <p:spPr bwMode="auto">
          <a:xfrm>
            <a:off x="2057400" y="2209800"/>
            <a:ext cx="1219200" cy="1524000"/>
          </a:xfrm>
          <a:custGeom>
            <a:avLst/>
            <a:gdLst>
              <a:gd name="T0" fmla="*/ 0 w 21600"/>
              <a:gd name="T1" fmla="*/ 0 h 21600"/>
              <a:gd name="T2" fmla="*/ 609600 w 21600"/>
              <a:gd name="T3" fmla="*/ 0 h 21600"/>
              <a:gd name="T4" fmla="*/ 1219200 w 21600"/>
              <a:gd name="T5" fmla="*/ 0 h 21600"/>
              <a:gd name="T6" fmla="*/ 1219200 w 21600"/>
              <a:gd name="T7" fmla="*/ 762000 h 21600"/>
              <a:gd name="T8" fmla="*/ 1219200 w 21600"/>
              <a:gd name="T9" fmla="*/ 1524000 h 21600"/>
              <a:gd name="T10" fmla="*/ 609600 w 21600"/>
              <a:gd name="T11" fmla="*/ 1524000 h 21600"/>
              <a:gd name="T12" fmla="*/ 0 w 21600"/>
              <a:gd name="T13" fmla="*/ 762000 h 21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999 w 21600"/>
              <a:gd name="T22" fmla="*/ 12174 h 21600"/>
              <a:gd name="T23" fmla="*/ 20813 w 21600"/>
              <a:gd name="T24" fmla="*/ 17149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5251" y="7101"/>
                </a:moveTo>
                <a:lnTo>
                  <a:pt x="5251" y="11160"/>
                </a:lnTo>
                <a:lnTo>
                  <a:pt x="16306" y="11160"/>
                </a:lnTo>
                <a:lnTo>
                  <a:pt x="16306" y="7052"/>
                </a:lnTo>
                <a:lnTo>
                  <a:pt x="16901" y="6561"/>
                </a:lnTo>
                <a:lnTo>
                  <a:pt x="15264" y="5236"/>
                </a:lnTo>
                <a:lnTo>
                  <a:pt x="15264" y="1636"/>
                </a:lnTo>
                <a:lnTo>
                  <a:pt x="13478" y="1636"/>
                </a:lnTo>
                <a:lnTo>
                  <a:pt x="13478" y="3698"/>
                </a:lnTo>
                <a:lnTo>
                  <a:pt x="11182" y="1669"/>
                </a:lnTo>
                <a:lnTo>
                  <a:pt x="4847" y="6561"/>
                </a:lnTo>
                <a:lnTo>
                  <a:pt x="5251" y="7101"/>
                </a:lnTo>
                <a:close/>
              </a:path>
              <a:path w="21600" h="21600" extrusionOk="0">
                <a:moveTo>
                  <a:pt x="9396" y="11160"/>
                </a:moveTo>
                <a:lnTo>
                  <a:pt x="9396" y="7772"/>
                </a:lnTo>
                <a:lnTo>
                  <a:pt x="11820" y="7772"/>
                </a:lnTo>
                <a:lnTo>
                  <a:pt x="11820" y="11160"/>
                </a:lnTo>
                <a:lnTo>
                  <a:pt x="9396" y="11160"/>
                </a:lnTo>
                <a:close/>
              </a:path>
            </a:pathLst>
          </a:custGeom>
          <a:solidFill>
            <a:srgbClr val="FF99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5358" name="Homepage"/>
          <p:cNvSpPr>
            <a:spLocks noEditPoints="1" noChangeArrowheads="1"/>
          </p:cNvSpPr>
          <p:nvPr/>
        </p:nvSpPr>
        <p:spPr bwMode="auto">
          <a:xfrm>
            <a:off x="3733800" y="2209800"/>
            <a:ext cx="1366838" cy="1571625"/>
          </a:xfrm>
          <a:custGeom>
            <a:avLst/>
            <a:gdLst>
              <a:gd name="T0" fmla="*/ 0 w 21600"/>
              <a:gd name="T1" fmla="*/ 0 h 21600"/>
              <a:gd name="T2" fmla="*/ 683419 w 21600"/>
              <a:gd name="T3" fmla="*/ 0 h 21600"/>
              <a:gd name="T4" fmla="*/ 1366838 w 21600"/>
              <a:gd name="T5" fmla="*/ 0 h 21600"/>
              <a:gd name="T6" fmla="*/ 1366838 w 21600"/>
              <a:gd name="T7" fmla="*/ 785813 h 21600"/>
              <a:gd name="T8" fmla="*/ 1366838 w 21600"/>
              <a:gd name="T9" fmla="*/ 1571625 h 21600"/>
              <a:gd name="T10" fmla="*/ 683419 w 21600"/>
              <a:gd name="T11" fmla="*/ 1571625 h 21600"/>
              <a:gd name="T12" fmla="*/ 0 w 21600"/>
              <a:gd name="T13" fmla="*/ 785813 h 21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999 w 21600"/>
              <a:gd name="T22" fmla="*/ 12174 h 21600"/>
              <a:gd name="T23" fmla="*/ 20813 w 21600"/>
              <a:gd name="T24" fmla="*/ 17149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5251" y="7101"/>
                </a:moveTo>
                <a:lnTo>
                  <a:pt x="5251" y="11160"/>
                </a:lnTo>
                <a:lnTo>
                  <a:pt x="16306" y="11160"/>
                </a:lnTo>
                <a:lnTo>
                  <a:pt x="16306" y="7052"/>
                </a:lnTo>
                <a:lnTo>
                  <a:pt x="16901" y="6561"/>
                </a:lnTo>
                <a:lnTo>
                  <a:pt x="15264" y="5236"/>
                </a:lnTo>
                <a:lnTo>
                  <a:pt x="15264" y="1636"/>
                </a:lnTo>
                <a:lnTo>
                  <a:pt x="13478" y="1636"/>
                </a:lnTo>
                <a:lnTo>
                  <a:pt x="13478" y="3698"/>
                </a:lnTo>
                <a:lnTo>
                  <a:pt x="11182" y="1669"/>
                </a:lnTo>
                <a:lnTo>
                  <a:pt x="4847" y="6561"/>
                </a:lnTo>
                <a:lnTo>
                  <a:pt x="5251" y="7101"/>
                </a:lnTo>
                <a:close/>
              </a:path>
              <a:path w="21600" h="21600" extrusionOk="0">
                <a:moveTo>
                  <a:pt x="9396" y="11160"/>
                </a:moveTo>
                <a:lnTo>
                  <a:pt x="9396" y="7772"/>
                </a:lnTo>
                <a:lnTo>
                  <a:pt x="11820" y="7772"/>
                </a:lnTo>
                <a:lnTo>
                  <a:pt x="11820" y="11160"/>
                </a:lnTo>
                <a:lnTo>
                  <a:pt x="9396" y="11160"/>
                </a:lnTo>
                <a:close/>
              </a:path>
            </a:pathLst>
          </a:cu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5359" name="Homepage"/>
          <p:cNvSpPr>
            <a:spLocks noEditPoints="1" noChangeArrowheads="1"/>
          </p:cNvSpPr>
          <p:nvPr/>
        </p:nvSpPr>
        <p:spPr bwMode="auto">
          <a:xfrm>
            <a:off x="5638800" y="2133600"/>
            <a:ext cx="1295400" cy="1600200"/>
          </a:xfrm>
          <a:custGeom>
            <a:avLst/>
            <a:gdLst>
              <a:gd name="T0" fmla="*/ 0 w 21600"/>
              <a:gd name="T1" fmla="*/ 0 h 21600"/>
              <a:gd name="T2" fmla="*/ 38844008 w 21600"/>
              <a:gd name="T3" fmla="*/ 0 h 21600"/>
              <a:gd name="T4" fmla="*/ 77688017 w 21600"/>
              <a:gd name="T5" fmla="*/ 0 h 21600"/>
              <a:gd name="T6" fmla="*/ 77688017 w 21600"/>
              <a:gd name="T7" fmla="*/ 48521408 h 21600"/>
              <a:gd name="T8" fmla="*/ 77688017 w 21600"/>
              <a:gd name="T9" fmla="*/ 97042817 h 21600"/>
              <a:gd name="T10" fmla="*/ 38844008 w 21600"/>
              <a:gd name="T11" fmla="*/ 97042817 h 21600"/>
              <a:gd name="T12" fmla="*/ 0 w 21600"/>
              <a:gd name="T13" fmla="*/ 48521408 h 21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999 w 21600"/>
              <a:gd name="T22" fmla="*/ 12174 h 21600"/>
              <a:gd name="T23" fmla="*/ 20813 w 21600"/>
              <a:gd name="T24" fmla="*/ 17149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5251" y="7101"/>
                </a:moveTo>
                <a:lnTo>
                  <a:pt x="5251" y="11160"/>
                </a:lnTo>
                <a:lnTo>
                  <a:pt x="16306" y="11160"/>
                </a:lnTo>
                <a:lnTo>
                  <a:pt x="16306" y="7052"/>
                </a:lnTo>
                <a:lnTo>
                  <a:pt x="16901" y="6561"/>
                </a:lnTo>
                <a:lnTo>
                  <a:pt x="15264" y="5236"/>
                </a:lnTo>
                <a:lnTo>
                  <a:pt x="15264" y="1636"/>
                </a:lnTo>
                <a:lnTo>
                  <a:pt x="13478" y="1636"/>
                </a:lnTo>
                <a:lnTo>
                  <a:pt x="13478" y="3698"/>
                </a:lnTo>
                <a:lnTo>
                  <a:pt x="11182" y="1669"/>
                </a:lnTo>
                <a:lnTo>
                  <a:pt x="4847" y="6561"/>
                </a:lnTo>
                <a:lnTo>
                  <a:pt x="5251" y="7101"/>
                </a:lnTo>
                <a:close/>
              </a:path>
              <a:path w="21600" h="21600" extrusionOk="0">
                <a:moveTo>
                  <a:pt x="9396" y="11160"/>
                </a:moveTo>
                <a:lnTo>
                  <a:pt x="9396" y="7772"/>
                </a:lnTo>
                <a:lnTo>
                  <a:pt x="11820" y="7772"/>
                </a:lnTo>
                <a:lnTo>
                  <a:pt x="11820" y="11160"/>
                </a:lnTo>
                <a:lnTo>
                  <a:pt x="9396" y="11160"/>
                </a:lnTo>
                <a:close/>
              </a:path>
            </a:pathLst>
          </a:cu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eaLnBrk="0" hangingPunct="0">
              <a:defRPr/>
            </a:pPr>
            <a:endParaRPr lang="en-US" sz="1600" dirty="0">
              <a:solidFill>
                <a:srgbClr val="000099"/>
              </a:solidFill>
              <a:effectLst/>
              <a:latin typeface="Verdana" pitchFamily="34" charset="0"/>
            </a:endParaRPr>
          </a:p>
        </p:txBody>
      </p:sp>
      <p:sp>
        <p:nvSpPr>
          <p:cNvPr id="55360" name="Homepage"/>
          <p:cNvSpPr>
            <a:spLocks noEditPoints="1" noChangeArrowheads="1"/>
          </p:cNvSpPr>
          <p:nvPr/>
        </p:nvSpPr>
        <p:spPr bwMode="auto">
          <a:xfrm>
            <a:off x="7315200" y="2209800"/>
            <a:ext cx="1219200" cy="167640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10800 h 21600"/>
              <a:gd name="T14" fmla="*/ 999 w 21600"/>
              <a:gd name="T15" fmla="*/ 12174 h 21600"/>
              <a:gd name="T16" fmla="*/ 20813 w 21600"/>
              <a:gd name="T17" fmla="*/ 1714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T14" t="T15" r="T16" b="T17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5251" y="7101"/>
                </a:moveTo>
                <a:lnTo>
                  <a:pt x="5251" y="11160"/>
                </a:lnTo>
                <a:lnTo>
                  <a:pt x="16306" y="11160"/>
                </a:lnTo>
                <a:lnTo>
                  <a:pt x="16306" y="7052"/>
                </a:lnTo>
                <a:lnTo>
                  <a:pt x="16901" y="6561"/>
                </a:lnTo>
                <a:lnTo>
                  <a:pt x="15264" y="5236"/>
                </a:lnTo>
                <a:lnTo>
                  <a:pt x="15264" y="1636"/>
                </a:lnTo>
                <a:lnTo>
                  <a:pt x="13478" y="1636"/>
                </a:lnTo>
                <a:lnTo>
                  <a:pt x="13478" y="3698"/>
                </a:lnTo>
                <a:lnTo>
                  <a:pt x="11182" y="1669"/>
                </a:lnTo>
                <a:lnTo>
                  <a:pt x="4847" y="6561"/>
                </a:lnTo>
                <a:lnTo>
                  <a:pt x="5251" y="7101"/>
                </a:lnTo>
                <a:close/>
              </a:path>
              <a:path w="21600" h="21600" extrusionOk="0">
                <a:moveTo>
                  <a:pt x="9396" y="11160"/>
                </a:moveTo>
                <a:lnTo>
                  <a:pt x="9396" y="7772"/>
                </a:lnTo>
                <a:lnTo>
                  <a:pt x="11820" y="7772"/>
                </a:lnTo>
                <a:lnTo>
                  <a:pt x="11820" y="11160"/>
                </a:lnTo>
                <a:lnTo>
                  <a:pt x="9396" y="11160"/>
                </a:lnTo>
                <a:close/>
              </a:path>
            </a:pathLst>
          </a:custGeom>
          <a:solidFill>
            <a:srgbClr val="CC99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5361" name="Rectangle 65"/>
          <p:cNvSpPr>
            <a:spLocks noChangeArrowheads="1"/>
          </p:cNvSpPr>
          <p:nvPr/>
        </p:nvSpPr>
        <p:spPr bwMode="auto">
          <a:xfrm>
            <a:off x="4038600" y="6096000"/>
            <a:ext cx="11731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32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9 + 2</a:t>
            </a:r>
            <a:endParaRPr lang="en-US" sz="3200" b="1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364" name="Text Box 68"/>
          <p:cNvSpPr txBox="1">
            <a:spLocks noChangeArrowheads="1"/>
          </p:cNvSpPr>
          <p:nvPr/>
        </p:nvSpPr>
        <p:spPr bwMode="auto">
          <a:xfrm rot="10800000" flipV="1">
            <a:off x="228600" y="6110645"/>
            <a:ext cx="1600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/>
            <a:r>
              <a:rPr lang="en-US" sz="32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9  + 9</a:t>
            </a:r>
            <a:endParaRPr lang="en-US" sz="3200" b="1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381" name="Text Box 85"/>
          <p:cNvSpPr txBox="1">
            <a:spLocks noChangeArrowheads="1"/>
          </p:cNvSpPr>
          <p:nvPr/>
        </p:nvSpPr>
        <p:spPr bwMode="auto">
          <a:xfrm>
            <a:off x="7483142" y="6044625"/>
            <a:ext cx="143225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r>
              <a:rPr lang="en-US" sz="3200" b="1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9  + </a:t>
            </a:r>
            <a:r>
              <a:rPr lang="en-US" sz="32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6</a:t>
            </a:r>
            <a:endParaRPr lang="en-US" sz="3200" b="1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90" name="Text Box 114"/>
          <p:cNvSpPr txBox="1">
            <a:spLocks noChangeArrowheads="1"/>
          </p:cNvSpPr>
          <p:nvPr/>
        </p:nvSpPr>
        <p:spPr bwMode="auto">
          <a:xfrm>
            <a:off x="5089525" y="422275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endParaRPr lang="en-US" sz="1800">
              <a:effectLst/>
              <a:latin typeface="Verdana" pitchFamily="34" charset="0"/>
            </a:endParaRPr>
          </a:p>
        </p:txBody>
      </p:sp>
      <p:sp>
        <p:nvSpPr>
          <p:cNvPr id="55411" name="Text Box 115"/>
          <p:cNvSpPr txBox="1">
            <a:spLocks noChangeArrowheads="1"/>
          </p:cNvSpPr>
          <p:nvPr/>
        </p:nvSpPr>
        <p:spPr bwMode="auto">
          <a:xfrm>
            <a:off x="7620000" y="2438400"/>
            <a:ext cx="762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FF0000"/>
                </a:solidFill>
                <a:effectLst/>
                <a:latin typeface="Verdana" pitchFamily="34" charset="0"/>
              </a:rPr>
              <a:t>18</a:t>
            </a:r>
          </a:p>
        </p:txBody>
      </p:sp>
      <p:sp>
        <p:nvSpPr>
          <p:cNvPr id="55418" name="Line 122"/>
          <p:cNvSpPr>
            <a:spLocks noChangeShapeType="1"/>
          </p:cNvSpPr>
          <p:nvPr/>
        </p:nvSpPr>
        <p:spPr bwMode="auto">
          <a:xfrm>
            <a:off x="3810000" y="5181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0" name="Text Box 47"/>
          <p:cNvSpPr txBox="1">
            <a:spLocks noChangeArrowheads="1"/>
          </p:cNvSpPr>
          <p:nvPr/>
        </p:nvSpPr>
        <p:spPr bwMode="auto">
          <a:xfrm>
            <a:off x="2438400" y="2438400"/>
            <a:ext cx="609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dirty="0" smtClean="0">
                <a:solidFill>
                  <a:srgbClr val="FF0000"/>
                </a:solidFill>
                <a:effectLst/>
                <a:latin typeface="Verdana" pitchFamily="34" charset="0"/>
              </a:rPr>
              <a:t>14</a:t>
            </a:r>
            <a:endParaRPr lang="en-US" sz="2000" b="1" dirty="0">
              <a:solidFill>
                <a:srgbClr val="FF0000"/>
              </a:solidFill>
              <a:effectLst/>
              <a:latin typeface="Verdana" pitchFamily="34" charset="0"/>
            </a:endParaRPr>
          </a:p>
        </p:txBody>
      </p:sp>
      <p:sp>
        <p:nvSpPr>
          <p:cNvPr id="31" name="Text Box 47"/>
          <p:cNvSpPr txBox="1">
            <a:spLocks noChangeArrowheads="1"/>
          </p:cNvSpPr>
          <p:nvPr/>
        </p:nvSpPr>
        <p:spPr bwMode="auto">
          <a:xfrm>
            <a:off x="762000" y="2438400"/>
            <a:ext cx="609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dirty="0" smtClean="0">
                <a:solidFill>
                  <a:srgbClr val="FF0000"/>
                </a:solidFill>
                <a:effectLst/>
                <a:latin typeface="Verdana" pitchFamily="34" charset="0"/>
              </a:rPr>
              <a:t>11</a:t>
            </a:r>
            <a:r>
              <a:rPr lang="en-US" sz="1800" b="1" dirty="0" smtClean="0">
                <a:solidFill>
                  <a:srgbClr val="FF0000"/>
                </a:solidFill>
                <a:effectLst/>
                <a:latin typeface="Verdana" pitchFamily="34" charset="0"/>
              </a:rPr>
              <a:t> </a:t>
            </a:r>
            <a:endParaRPr lang="en-US" sz="1800" b="1" dirty="0">
              <a:solidFill>
                <a:srgbClr val="FF0000"/>
              </a:solidFill>
              <a:effectLst/>
              <a:latin typeface="Verdana" pitchFamily="34" charset="0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962400" y="2438401"/>
            <a:ext cx="838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FF0000"/>
                </a:solidFill>
                <a:effectLst/>
                <a:latin typeface="Verdana" pitchFamily="34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effectLst/>
                <a:latin typeface="Verdana" pitchFamily="34" charset="0"/>
              </a:rPr>
              <a:t>15</a:t>
            </a:r>
            <a:endParaRPr lang="en-US" sz="2000" b="1" dirty="0">
              <a:solidFill>
                <a:srgbClr val="FF0000"/>
              </a:solidFill>
              <a:effectLst/>
              <a:latin typeface="Verdana" pitchFamily="34" charset="0"/>
            </a:endParaRPr>
          </a:p>
        </p:txBody>
      </p:sp>
      <p:sp>
        <p:nvSpPr>
          <p:cNvPr id="34" name="Text Box 47"/>
          <p:cNvSpPr txBox="1">
            <a:spLocks noChangeArrowheads="1"/>
          </p:cNvSpPr>
          <p:nvPr/>
        </p:nvSpPr>
        <p:spPr bwMode="auto">
          <a:xfrm>
            <a:off x="5867400" y="2362200"/>
            <a:ext cx="762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FF0000"/>
                </a:solidFill>
                <a:effectLst/>
                <a:latin typeface="Verdana" pitchFamily="34" charset="0"/>
              </a:rPr>
              <a:t>16</a:t>
            </a:r>
          </a:p>
        </p:txBody>
      </p:sp>
      <p:sp>
        <p:nvSpPr>
          <p:cNvPr id="35" name="Text Box 47"/>
          <p:cNvSpPr txBox="1">
            <a:spLocks noChangeArrowheads="1"/>
          </p:cNvSpPr>
          <p:nvPr/>
        </p:nvSpPr>
        <p:spPr bwMode="auto">
          <a:xfrm>
            <a:off x="2209800" y="6019800"/>
            <a:ext cx="1447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9 + 5</a:t>
            </a:r>
            <a:endParaRPr lang="en-US" sz="3200" b="1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5562600" y="6019800"/>
            <a:ext cx="1447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/>
            <a:r>
              <a:rPr lang="en-US" sz="3200" b="1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9 + 7</a:t>
            </a:r>
          </a:p>
        </p:txBody>
      </p:sp>
    </p:spTree>
    <p:extLst>
      <p:ext uri="{BB962C8B-B14F-4D97-AF65-F5344CB8AC3E}">
        <p14:creationId xmlns:p14="http://schemas.microsoft.com/office/powerpoint/2010/main" val="9393536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5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5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5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5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5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5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5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5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5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5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55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5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55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5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55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5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5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75 -0.42173 " pathEditMode="relative" ptsTypes="AA">
                                      <p:cBhvr>
                                        <p:cTn id="87" dur="3000" fill="hold"/>
                                        <p:tgtEl>
                                          <p:spTgt spid="553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75 -0.42173 " pathEditMode="relative" ptsTypes="AA">
                                      <p:cBhvr>
                                        <p:cTn id="89" dur="3000" fill="hold"/>
                                        <p:tgtEl>
                                          <p:spTgt spid="553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7.58557E-7 L -0.40503 -0.43478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553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300" y="-21700"/>
                                    </p:animMotion>
                                  </p:childTnLst>
                                </p:cTn>
                              </p:par>
                              <p:par>
                                <p:cTn id="9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52359E-6 L -0.38038 -0.42738 " pathEditMode="relative" rAng="0" ptsTypes="AA">
                                      <p:cBhvr>
                                        <p:cTn id="95" dur="2000" fill="hold"/>
                                        <p:tgtEl>
                                          <p:spTgt spid="553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000" y="-21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52359E-6 L -0.38871 -0.42738 " pathEditMode="relative" rAng="0" ptsTypes="AA">
                                      <p:cBhvr>
                                        <p:cTn id="99" dur="2000" fill="hold"/>
                                        <p:tgtEl>
                                          <p:spTgt spid="553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00" y="-21400"/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2.03515E-7 L -0.3974 -0.44218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553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900" y="-2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3.395E-6 L -0.01667 -0.39963 " pathEditMode="relative" rAng="0" ptsTypes="AA">
                                      <p:cBhvr>
                                        <p:cTn id="105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0" y="-20000"/>
                                    </p:animMotion>
                                  </p:childTnLst>
                                </p:cTn>
                              </p:par>
                              <p:par>
                                <p:cTn id="10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10731E-6 L -0.03334 -0.41073 " pathEditMode="relative" rAng="0" ptsTypes="AA">
                                      <p:cBhvr>
                                        <p:cTn id="107" dur="2000" fill="hold"/>
                                        <p:tgtEl>
                                          <p:spTgt spid="553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00" y="-20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69103E-6 L 0.00834 -0.40518 " pathEditMode="relative" rAng="0" ptsTypes="AA">
                                      <p:cBhvr>
                                        <p:cTn id="111" dur="2000" fill="hold"/>
                                        <p:tgtEl>
                                          <p:spTgt spid="553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0" y="-20300"/>
                                    </p:animMotion>
                                  </p:childTnLst>
                                </p:cTn>
                              </p:par>
                              <p:par>
                                <p:cTn id="11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5 -0.0111 L -0.00833 -0.46439 " pathEditMode="relative" rAng="0" ptsTypes="AA">
                                      <p:cBhvr>
                                        <p:cTn id="113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" y="-22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 animBg="1"/>
      <p:bldP spid="55356" grpId="0" animBg="1"/>
      <p:bldP spid="55357" grpId="0" animBg="1"/>
      <p:bldP spid="55358" grpId="0" animBg="1"/>
      <p:bldP spid="55359" grpId="0" animBg="1"/>
      <p:bldP spid="55360" grpId="0" animBg="1"/>
      <p:bldP spid="55361" grpId="0"/>
      <p:bldP spid="55361" grpId="1"/>
      <p:bldP spid="55364" grpId="0"/>
      <p:bldP spid="55364" grpId="1"/>
      <p:bldP spid="55381" grpId="0"/>
      <p:bldP spid="55381" grpId="1"/>
      <p:bldP spid="55411" grpId="0"/>
      <p:bldP spid="30" grpId="0"/>
      <p:bldP spid="31" grpId="0"/>
      <p:bldP spid="33" grpId="0"/>
      <p:bldP spid="34" grpId="0"/>
      <p:bldP spid="35" grpId="0"/>
      <p:bldP spid="35" grpId="1"/>
      <p:bldP spid="36" grpId="0"/>
      <p:bldP spid="36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khung bia dep\2320129330755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228600" y="1806714"/>
            <a:ext cx="89154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err="1" smtClean="0">
                <a:ln w="11430"/>
                <a:solidFill>
                  <a:srgbClr val="00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Chúc</a:t>
            </a:r>
            <a:r>
              <a:rPr lang="en-US" sz="4000" b="1" spc="50" dirty="0" smtClean="0">
                <a:ln w="11430"/>
                <a:solidFill>
                  <a:srgbClr val="00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50" dirty="0" err="1" smtClean="0">
                <a:ln w="11430"/>
                <a:solidFill>
                  <a:srgbClr val="00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quý</a:t>
            </a:r>
            <a:r>
              <a:rPr lang="en-US" sz="4000" b="1" spc="50" dirty="0" smtClean="0">
                <a:ln w="11430"/>
                <a:solidFill>
                  <a:srgbClr val="00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50" dirty="0" err="1" smtClean="0">
                <a:ln w="11430"/>
                <a:solidFill>
                  <a:srgbClr val="00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4000" b="1" spc="50" dirty="0" smtClean="0">
                <a:ln w="11430"/>
                <a:solidFill>
                  <a:srgbClr val="00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50" dirty="0" err="1" smtClean="0">
                <a:ln w="11430"/>
                <a:solidFill>
                  <a:srgbClr val="00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4000" b="1" spc="50" dirty="0" smtClean="0">
                <a:ln w="11430"/>
                <a:solidFill>
                  <a:srgbClr val="00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50" dirty="0" err="1" smtClean="0">
                <a:ln w="11430"/>
                <a:solidFill>
                  <a:srgbClr val="00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4000" b="1" spc="50" dirty="0" smtClean="0">
                <a:ln w="11430"/>
                <a:solidFill>
                  <a:srgbClr val="00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50" dirty="0" err="1" smtClean="0">
                <a:ln w="11430"/>
                <a:solidFill>
                  <a:srgbClr val="00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sz="4000" b="1" spc="50" dirty="0" smtClean="0">
                <a:ln w="11430"/>
                <a:solidFill>
                  <a:srgbClr val="00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!</a:t>
            </a:r>
            <a:endParaRPr lang="en-US" sz="4000" b="1" spc="50" dirty="0">
              <a:ln w="11430"/>
              <a:solidFill>
                <a:srgbClr val="0033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97655" y="2514600"/>
            <a:ext cx="593624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ngoan</a:t>
            </a:r>
            <a:r>
              <a:rPr lang="en-US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giỏi</a:t>
            </a:r>
            <a:r>
              <a:rPr lang="en-US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!</a:t>
            </a:r>
            <a:endParaRPr lang="en-US" sz="4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87534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9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885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762000" y="1981200"/>
            <a:ext cx="3352800" cy="2819400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Connector 50"/>
          <p:cNvCxnSpPr/>
          <p:nvPr/>
        </p:nvCxnSpPr>
        <p:spPr>
          <a:xfrm>
            <a:off x="1066800" y="2133600"/>
            <a:ext cx="2514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2895600" y="2819400"/>
            <a:ext cx="13716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1676400" y="3505200"/>
            <a:ext cx="1905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5400000" flipH="1" flipV="1">
            <a:off x="1105694" y="4076700"/>
            <a:ext cx="1142206" cy="7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5400000" flipH="1" flipV="1">
            <a:off x="-191294" y="3390900"/>
            <a:ext cx="2515394" cy="7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1066800" y="4676336"/>
            <a:ext cx="609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914400" y="5105400"/>
            <a:ext cx="3124200" cy="1447800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Down Arrow 90"/>
          <p:cNvSpPr/>
          <p:nvPr/>
        </p:nvSpPr>
        <p:spPr>
          <a:xfrm flipH="1">
            <a:off x="2362200" y="4800600"/>
            <a:ext cx="76200" cy="228600"/>
          </a:xfrm>
          <a:prstGeom prst="downArrow">
            <a:avLst/>
          </a:prstGeom>
          <a:ln w="76200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3" name="Picture 175" descr="bo qu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5266008"/>
            <a:ext cx="533400" cy="1143000"/>
          </a:xfrm>
          <a:prstGeom prst="rect">
            <a:avLst/>
          </a:prstGeom>
          <a:noFill/>
        </p:spPr>
      </p:pic>
      <p:cxnSp>
        <p:nvCxnSpPr>
          <p:cNvPr id="24" name="Straight Connector 23"/>
          <p:cNvCxnSpPr/>
          <p:nvPr/>
        </p:nvCxnSpPr>
        <p:spPr>
          <a:xfrm flipH="1">
            <a:off x="1371600" y="2286000"/>
            <a:ext cx="228600" cy="106680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1600200" y="2286000"/>
            <a:ext cx="228600" cy="106680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1828800" y="2286000"/>
            <a:ext cx="228600" cy="106680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2057400" y="2286000"/>
            <a:ext cx="228600" cy="106680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2286000" y="2286000"/>
            <a:ext cx="228600" cy="106680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2514600" y="2286000"/>
            <a:ext cx="228600" cy="106680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3200400" y="2286000"/>
            <a:ext cx="228600" cy="106680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2743200" y="2286000"/>
            <a:ext cx="228600" cy="106680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2971800" y="2286000"/>
            <a:ext cx="228600" cy="106680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2209800" y="3581400"/>
            <a:ext cx="228600" cy="106680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2438400" y="3581400"/>
            <a:ext cx="228600" cy="106680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2667000" y="3581400"/>
            <a:ext cx="228600" cy="106680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2895600" y="3581400"/>
            <a:ext cx="228600" cy="106680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1981200" y="3581400"/>
            <a:ext cx="228600" cy="106680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6858000" y="2246293"/>
            <a:ext cx="1676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9  + 2 =</a:t>
            </a:r>
          </a:p>
          <a:p>
            <a:pPr marL="342900" indent="-342900"/>
            <a:endParaRPr lang="en-US" sz="2800" dirty="0"/>
          </a:p>
        </p:txBody>
      </p:sp>
      <p:sp>
        <p:nvSpPr>
          <p:cNvPr id="71" name="TextBox 70"/>
          <p:cNvSpPr txBox="1"/>
          <p:nvPr/>
        </p:nvSpPr>
        <p:spPr>
          <a:xfrm>
            <a:off x="8153400" y="22098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en-US" sz="28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8153400" y="265682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en-US" sz="28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8153400" y="311402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endParaRPr lang="en-US" sz="28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8153400" y="34290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en-US" sz="28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8153400" y="3861952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en-US" sz="28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8153400" y="42672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en-US" sz="28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8153400" y="471422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endParaRPr lang="en-US" sz="28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8153400" y="51816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endParaRPr lang="en-US" sz="28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APPL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2133600"/>
            <a:ext cx="593726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" name="Picture 2" descr="APPL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3081996"/>
            <a:ext cx="593726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3" name="Picture 2" descr="APPL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3328" y="3886200"/>
            <a:ext cx="593726" cy="477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6" name="Picture 2" descr="APPL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4760744"/>
            <a:ext cx="593726" cy="463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7" name="Picture 2" descr="APPL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2590800"/>
            <a:ext cx="593726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" name="Picture 2" descr="APPL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3491132"/>
            <a:ext cx="593726" cy="471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9" name="Picture 2" descr="APPL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4309404"/>
            <a:ext cx="593726" cy="491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0" name="Picture 2" descr="APPL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5181600"/>
            <a:ext cx="593726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5" name="TextBox 84"/>
          <p:cNvSpPr txBox="1"/>
          <p:nvPr/>
        </p:nvSpPr>
        <p:spPr>
          <a:xfrm>
            <a:off x="6858000" y="2667000"/>
            <a:ext cx="1676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9  + 3 =</a:t>
            </a:r>
          </a:p>
          <a:p>
            <a:pPr marL="342900" indent="-342900">
              <a:buAutoNum type="arabicPlain" startAt="9"/>
            </a:pPr>
            <a:endParaRPr lang="en-US" sz="2800" dirty="0"/>
          </a:p>
        </p:txBody>
      </p:sp>
      <p:sp>
        <p:nvSpPr>
          <p:cNvPr id="92" name="TextBox 91"/>
          <p:cNvSpPr txBox="1"/>
          <p:nvPr/>
        </p:nvSpPr>
        <p:spPr>
          <a:xfrm>
            <a:off x="6858000" y="3048000"/>
            <a:ext cx="16764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9  + 4 =</a:t>
            </a:r>
          </a:p>
          <a:p>
            <a:pPr marL="342900" indent="-342900"/>
            <a:r>
              <a:rPr lang="en-US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9  + 5 =</a:t>
            </a:r>
          </a:p>
          <a:p>
            <a:pPr marL="342900" indent="-342900"/>
            <a:r>
              <a:rPr lang="en-US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9  + 6 =</a:t>
            </a:r>
          </a:p>
          <a:p>
            <a:pPr marL="342900" indent="-342900"/>
            <a:r>
              <a:rPr lang="en-US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9  + 7 =</a:t>
            </a:r>
          </a:p>
          <a:p>
            <a:pPr marL="342900" indent="-342900"/>
            <a:r>
              <a:rPr lang="en-US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9  + 8 =</a:t>
            </a:r>
          </a:p>
          <a:p>
            <a:pPr marL="342900" indent="-342900"/>
            <a:r>
              <a:rPr lang="en-US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9  + 9 =</a:t>
            </a:r>
          </a:p>
          <a:p>
            <a:pPr marL="342900" indent="-342900">
              <a:buAutoNum type="arabicPlain" startAt="9"/>
            </a:pPr>
            <a:endParaRPr lang="en-US" sz="2800" dirty="0"/>
          </a:p>
        </p:txBody>
      </p:sp>
      <p:cxnSp>
        <p:nvCxnSpPr>
          <p:cNvPr id="62" name="Straight Connector 61"/>
          <p:cNvCxnSpPr/>
          <p:nvPr/>
        </p:nvCxnSpPr>
        <p:spPr>
          <a:xfrm flipH="1">
            <a:off x="2895600" y="3629464"/>
            <a:ext cx="228600" cy="106680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H="1">
            <a:off x="2667000" y="3619284"/>
            <a:ext cx="228600" cy="106680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H="1">
            <a:off x="2209800" y="3596454"/>
            <a:ext cx="228600" cy="106680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H="1">
            <a:off x="2438400" y="3610522"/>
            <a:ext cx="228600" cy="106680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95837E-6 L -0.07084 -4.95837E-6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5"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95837E-6 L -0.02084 0.25532 " pathEditMode="relative" rAng="0" ptsTypes="AA">
                                      <p:cBhvr>
                                        <p:cTn id="211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" y="128"/>
                                    </p:animMotion>
                                  </p:childTnLst>
                                </p:cTn>
                              </p:par>
                              <p:par>
                                <p:cTn id="21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95837E-6 L -0.02084 0.25532 " pathEditMode="relative" rAng="0" ptsTypes="AA">
                                      <p:cBhvr>
                                        <p:cTn id="213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2" y="12766"/>
                                    </p:animMotion>
                                  </p:childTnLst>
                                </p:cTn>
                              </p:par>
                              <p:par>
                                <p:cTn id="21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95837E-6 L -0.02084 0.25532 " pathEditMode="relative" rAng="0" ptsTypes="AA">
                                      <p:cBhvr>
                                        <p:cTn id="215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" y="128"/>
                                    </p:animMotion>
                                  </p:childTnLst>
                                </p:cTn>
                              </p:par>
                              <p:par>
                                <p:cTn id="21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95837E-6 L -0.02084 0.25532 " pathEditMode="relative" rAng="0" ptsTypes="AA">
                                      <p:cBhvr>
                                        <p:cTn id="217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" y="128"/>
                                    </p:animMotion>
                                  </p:childTnLst>
                                </p:cTn>
                              </p:par>
                              <p:par>
                                <p:cTn id="218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2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2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2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3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7" dur="80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8" dur="80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9" dur="80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9" dur="80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0" dur="80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1" dur="80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1" dur="80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2" dur="80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3" dur="80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7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8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1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2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5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6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9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0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3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4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7" dur="5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8" dur="5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0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1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2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5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6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72" grpId="0" animBg="1"/>
      <p:bldP spid="91" grpId="0" animBg="1"/>
      <p:bldP spid="70" grpId="0"/>
      <p:bldP spid="71" grpId="0"/>
      <p:bldP spid="73" grpId="0"/>
      <p:bldP spid="74" grpId="0"/>
      <p:bldP spid="75" grpId="0"/>
      <p:bldP spid="76" grpId="0"/>
      <p:bldP spid="77" grpId="0"/>
      <p:bldP spid="78" grpId="0"/>
      <p:bldP spid="80" grpId="0"/>
      <p:bldP spid="85" grpId="0"/>
      <p:bldP spid="9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2800" y="990600"/>
            <a:ext cx="1676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9  + 2 =</a:t>
            </a:r>
          </a:p>
          <a:p>
            <a:pPr marL="342900" indent="-342900"/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3330526" y="1467653"/>
            <a:ext cx="1676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9  + 3 =</a:t>
            </a:r>
          </a:p>
          <a:p>
            <a:pPr marL="342900" indent="-342900">
              <a:buAutoNum type="arabicPlain" startAt="9"/>
            </a:pP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312943" y="1950720"/>
            <a:ext cx="16764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9  + 4 =</a:t>
            </a:r>
          </a:p>
          <a:p>
            <a:pPr marL="342900" indent="-342900"/>
            <a:r>
              <a:rPr lang="en-US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9  + 5 =</a:t>
            </a:r>
          </a:p>
          <a:p>
            <a:pPr marL="342900" indent="-342900"/>
            <a:r>
              <a:rPr lang="en-US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9  + 6 =</a:t>
            </a:r>
          </a:p>
          <a:p>
            <a:pPr marL="342900" indent="-342900"/>
            <a:r>
              <a:rPr lang="en-US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9  + 7 =</a:t>
            </a:r>
          </a:p>
          <a:p>
            <a:pPr marL="342900" indent="-342900"/>
            <a:r>
              <a:rPr lang="en-US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9  + 8 =</a:t>
            </a:r>
          </a:p>
          <a:p>
            <a:pPr marL="342900" indent="-342900"/>
            <a:r>
              <a:rPr lang="en-US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9  + 9 =</a:t>
            </a:r>
          </a:p>
          <a:p>
            <a:pPr marL="342900" indent="-342900">
              <a:buAutoNum type="arabicPlain" startAt="9"/>
            </a:pP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605996" y="990682"/>
            <a:ext cx="76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</a:p>
          <a:p>
            <a:pPr marL="342900" indent="-342900"/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89580" y="1452578"/>
            <a:ext cx="76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marL="342900" indent="-342900"/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89580" y="1916822"/>
            <a:ext cx="76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</a:t>
            </a:r>
          </a:p>
          <a:p>
            <a:pPr marL="342900" indent="-342900"/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89580" y="2381066"/>
            <a:ext cx="76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  <a:p>
            <a:pPr marL="342900" indent="-342900"/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87232" y="2828894"/>
            <a:ext cx="76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  <a:p>
            <a:pPr marL="342900" indent="-342900"/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87232" y="3208730"/>
            <a:ext cx="76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pPr marL="342900" indent="-342900"/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3164" y="3687042"/>
            <a:ext cx="76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17</a:t>
            </a:r>
          </a:p>
          <a:p>
            <a:pPr marL="342900" indent="-342900"/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45028" y="4095014"/>
            <a:ext cx="76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marL="342900" indent="-342900"/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14" name="Picture 2" descr="APPL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919178"/>
            <a:ext cx="593726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" descr="APPL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94137" y="1920121"/>
            <a:ext cx="593726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 descr="APPL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1432152"/>
            <a:ext cx="593726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" descr="APPL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2383354"/>
            <a:ext cx="593726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" descr="APPL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05996" y="2795126"/>
            <a:ext cx="593726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2" descr="APPL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94137" y="3208051"/>
            <a:ext cx="593726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2" descr="APPL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37630" y="4038667"/>
            <a:ext cx="593726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" descr="APPL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3650597"/>
            <a:ext cx="593726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" descr="APPL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4280" y="4064374"/>
            <a:ext cx="593726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2" descr="APPL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29165" y="938948"/>
            <a:ext cx="593726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2" descr="APPL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4064374"/>
            <a:ext cx="593726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2" descr="APPL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94137" y="2828775"/>
            <a:ext cx="593726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2" descr="APPL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45028" y="1915408"/>
            <a:ext cx="593726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2" descr="APPL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9029" y="2843615"/>
            <a:ext cx="593726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2" descr="APPL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45028" y="3628304"/>
            <a:ext cx="593726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37685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9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50139" y="457200"/>
            <a:ext cx="224292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i="1" u="sng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b="1" i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u="sng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3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i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1897" y="1453216"/>
            <a:ext cx="4343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nhẩm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3400" y="2570946"/>
            <a:ext cx="1828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9 + 3 =</a:t>
            </a:r>
          </a:p>
          <a:p>
            <a:pPr marL="342900" indent="-34290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3 + 9 =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0" y="2611892"/>
            <a:ext cx="2362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9 + 6 =</a:t>
            </a:r>
          </a:p>
          <a:p>
            <a:pPr marL="342900" indent="-34290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6 + 9 =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34132" y="2583756"/>
            <a:ext cx="2286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9  + 8 =</a:t>
            </a:r>
          </a:p>
          <a:p>
            <a:pPr marL="342900" indent="-34290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8  + 9 =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81800" y="2583756"/>
            <a:ext cx="1981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9  + 4 =</a:t>
            </a:r>
          </a:p>
          <a:p>
            <a:pPr marL="342900" indent="-34290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4  + 9 =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61597" y="2576436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077200" y="3008932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53332" y="30230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733800" y="30230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628936" y="3033932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733800" y="2579868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853332" y="2569688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077200" y="2583756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50139" y="457200"/>
            <a:ext cx="224292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i="1" u="sng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b="1" i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u="sng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3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i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33400" y="1504012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676400" y="2522016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676400" y="3131616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371600" y="2826816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+</a:t>
            </a:r>
            <a:endParaRPr lang="en-US" sz="2800" dirty="0"/>
          </a:p>
        </p:txBody>
      </p:sp>
      <p:sp>
        <p:nvSpPr>
          <p:cNvPr id="32" name="TextBox 31"/>
          <p:cNvSpPr txBox="1"/>
          <p:nvPr/>
        </p:nvSpPr>
        <p:spPr>
          <a:xfrm>
            <a:off x="3042272" y="2486173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048000" y="3107368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3200" y="2802568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+</a:t>
            </a:r>
            <a:endParaRPr lang="en-US" sz="2800" dirty="0"/>
          </a:p>
        </p:txBody>
      </p:sp>
      <p:sp>
        <p:nvSpPr>
          <p:cNvPr id="35" name="TextBox 34"/>
          <p:cNvSpPr txBox="1"/>
          <p:nvPr/>
        </p:nvSpPr>
        <p:spPr>
          <a:xfrm>
            <a:off x="4419600" y="2497768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419600" y="3107368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158343" y="2802568"/>
            <a:ext cx="5987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+</a:t>
            </a:r>
            <a:endParaRPr lang="en-US" sz="2800" dirty="0"/>
          </a:p>
        </p:txBody>
      </p:sp>
      <p:sp>
        <p:nvSpPr>
          <p:cNvPr id="38" name="TextBox 37"/>
          <p:cNvSpPr txBox="1"/>
          <p:nvPr/>
        </p:nvSpPr>
        <p:spPr>
          <a:xfrm>
            <a:off x="5867400" y="2455564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867400" y="3065164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606143" y="2760364"/>
            <a:ext cx="5987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+</a:t>
            </a:r>
            <a:endParaRPr lang="en-US" sz="2800" dirty="0"/>
          </a:p>
        </p:txBody>
      </p:sp>
      <p:sp>
        <p:nvSpPr>
          <p:cNvPr id="41" name="TextBox 40"/>
          <p:cNvSpPr txBox="1"/>
          <p:nvPr/>
        </p:nvSpPr>
        <p:spPr>
          <a:xfrm>
            <a:off x="7391400" y="2498754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391400" y="3065164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130143" y="2760364"/>
            <a:ext cx="5987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00"/>
                </a:solidFill>
              </a:rPr>
              <a:t>+</a:t>
            </a:r>
            <a:endParaRPr lang="en-US" sz="2800" dirty="0">
              <a:solidFill>
                <a:srgbClr val="006600"/>
              </a:solidFill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>
            <a:off x="1447800" y="3578636"/>
            <a:ext cx="762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2819400" y="3564568"/>
            <a:ext cx="762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191000" y="3564568"/>
            <a:ext cx="762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5638800" y="3522364"/>
            <a:ext cx="762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7162800" y="3522364"/>
            <a:ext cx="762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125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43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498785" y="838200"/>
            <a:ext cx="792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4.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vườn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9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nữa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vườn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2519256"/>
            <a:ext cx="3124200" cy="6096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800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28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en-US" sz="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34460" y="4181588"/>
            <a:ext cx="4380851" cy="6096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:…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táo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81000" y="2976456"/>
            <a:ext cx="3733800" cy="3048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</a:t>
            </a:r>
            <a:endParaRPr lang="en-US" sz="3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sz="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: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9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táo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28600" y="3586056"/>
            <a:ext cx="4380851" cy="6096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táo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" grpId="0" animBg="1"/>
      <p:bldP spid="15" grpId="0" animBg="1"/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1200</TotalTime>
  <Words>295</Words>
  <Application>Microsoft Office PowerPoint</Application>
  <PresentationFormat>On-screen Show (4:3)</PresentationFormat>
  <Paragraphs>93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Bài toán: Có 9 que tính, thêm 5 que tính. Hỏi có tất cả bao nhiêu que tính 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Trß ch¬i: T×m nhµ cho c¸c con vËt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thay tri</dc:creator>
  <cp:lastModifiedBy>Admins</cp:lastModifiedBy>
  <cp:revision>138</cp:revision>
  <dcterms:created xsi:type="dcterms:W3CDTF">2013-08-18T09:11:59Z</dcterms:created>
  <dcterms:modified xsi:type="dcterms:W3CDTF">2019-09-26T09:44:38Z</dcterms:modified>
</cp:coreProperties>
</file>